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5244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град. Ветер юго-восточный с переходом на 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                       33-35 градусов.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               5-10 м/с. Температура воздуха 20-22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19584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599040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47313" y="22755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29590</TotalTime>
  <Words>703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5031</cp:revision>
  <cp:lastPrinted>2026-04-01T06:23:53Z</cp:lastPrinted>
  <dcterms:created xsi:type="dcterms:W3CDTF">2018-03-27T06:03:00Z</dcterms:created>
  <dcterms:modified xsi:type="dcterms:W3CDTF">2026-06-29T07:59:18Z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