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30 июня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утром и днем кратковременный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18-20 тепла, днем сильная 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градусов.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01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01 июля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кратковременный дождь, гроза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юго-западный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июня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360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0,71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451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Р.А.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23056</TotalTime>
  <Words>558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5859</cp:revision>
  <cp:lastPrinted>2021-07-01T03:56:27Z</cp:lastPrinted>
  <dcterms:created xsi:type="dcterms:W3CDTF">2018-03-27T06:03:00Z</dcterms:created>
  <dcterms:modified xsi:type="dcterms:W3CDTF">2026-06-29T06:47:46Z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