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706236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30 июня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западный,  западный 9-14, днем порывы 15-20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16-18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29-31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                 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64545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29149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16168</TotalTime>
  <Words>609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4208</cp:revision>
  <cp:lastPrinted>2021-07-01T03:56:27Z</cp:lastPrinted>
  <dcterms:created xsi:type="dcterms:W3CDTF">2018-03-27T06:03:00Z</dcterms:created>
  <dcterms:modified xsi:type="dcterms:W3CDTF">2026-06-29T07:56:46Z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