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3084146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180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июня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1819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30 июня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29 июня до 20 ч. 30 июня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днем дождь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гроза.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9-14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12-14,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21-23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тепла.</a:t>
            </a:r>
            <a:endParaRPr lang="ru-RU" alt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01 июля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июля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дождь, гроза.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9-14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11-13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29 июня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2013254"/>
              </p:ext>
            </p:extLst>
          </p:nvPr>
        </p:nvGraphicFramePr>
        <p:xfrm>
          <a:off x="5028643" y="4409478"/>
          <a:ext cx="4691064" cy="2043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144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990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3503" y="2775454"/>
            <a:ext cx="4676885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Э. Конысбай/ 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36486</TotalTime>
  <Words>571</Words>
  <Application>Microsoft Office PowerPoint</Application>
  <PresentationFormat>Лист A4 (210x297 мм)</PresentationFormat>
  <Paragraphs>97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5820</cp:revision>
  <cp:lastPrinted>2025-12-12T07:56:19Z</cp:lastPrinted>
  <dcterms:created xsi:type="dcterms:W3CDTF">2018-03-27T06:03:00Z</dcterms:created>
  <dcterms:modified xsi:type="dcterms:W3CDTF">2026-06-29T07:26:14Z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