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291002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№180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 7-12 м/с. Температура воздуха ночью 13-15, днем 26-28 тепла. 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14447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28754</TotalTime>
  <Words>634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5425</cp:revision>
  <cp:lastPrinted>2021-07-01T03:56:27Z</cp:lastPrinted>
  <dcterms:created xsi:type="dcterms:W3CDTF">2018-03-27T06:03:00Z</dcterms:created>
  <dcterms:modified xsi:type="dcterms:W3CDTF">2026-06-29T07:51:34Z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