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09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00428038"/>
              </p:ext>
            </p:extLst>
          </p:nvPr>
        </p:nvGraphicFramePr>
        <p:xfrm>
          <a:off x="307975" y="2443336"/>
          <a:ext cx="4465638" cy="4602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269852"/>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дауыл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14-16,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29-31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03 шілдеге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болжамы</a:t>
            </a:r>
            <a:endParaRPr lang="ru-RU" altLang="ru-RU" sz="1150" b="1" dirty="0" smtClean="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02 шілде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03 шілде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r>
              <a:rPr lang="ru-RU" sz="1150" b="1" dirty="0" smtClean="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бұлтты</a:t>
            </a:r>
            <a:r>
              <a:rPr lang="ru-RU" sz="1150" dirty="0" smtClean="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жауын-шашынсыз.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 </a:t>
            </a:r>
            <a:r>
              <a:rPr lang="ru-RU" sz="1150" dirty="0" err="1" smtClean="0">
                <a:latin typeface="Times New Roman" panose="02020603050405020304" pitchFamily="18" charset="0"/>
                <a:cs typeface="Times New Roman" panose="02020603050405020304" pitchFamily="18" charset="0"/>
              </a:rPr>
              <a:t>екпіні</a:t>
            </a:r>
            <a:r>
              <a:rPr lang="ru-RU" sz="1150" dirty="0" smtClean="0">
                <a:latin typeface="Times New Roman" panose="02020603050405020304" pitchFamily="18" charset="0"/>
                <a:cs typeface="Times New Roman" panose="02020603050405020304" pitchFamily="18" charset="0"/>
              </a:rPr>
              <a:t> 15-20 м/с.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13-15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29393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28351</TotalTime>
  <Words>601</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5346</cp:revision>
  <cp:lastPrinted>2021-07-01T07:38:07Z</cp:lastPrinted>
  <dcterms:created xsi:type="dcterms:W3CDTF">2018-03-27T06:03:00Z</dcterms:created>
  <dcterms:modified xsi:type="dcterms:W3CDTF">2026-07-01T07:28:57Z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