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76176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182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03966213"/>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0,135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692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0,138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0,089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0,047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0,775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34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0,169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 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02</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өткінші жаңбыр, найзағай. Жел солтүстік-батыстан, солтүстіктен соғады, күші 9-14 м/с. Ауа температурасы түнде 14-16, күндіз 25-27 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03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a:t>
            </a:r>
            <a:r>
              <a:rPr lang="kk-KZ" sz="1100" dirty="0" smtClean="0">
                <a:solidFill>
                  <a:srgbClr val="000000"/>
                </a:solidFill>
                <a:latin typeface="Times New Roman"/>
              </a:rPr>
              <a:t>Жел солтүстік-батыстан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7-12 </a:t>
            </a:r>
            <a:r>
              <a:rPr lang="kk-KZ" sz="1100" dirty="0">
                <a:solidFill>
                  <a:srgbClr val="000000"/>
                </a:solidFill>
                <a:latin typeface="Times New Roman"/>
              </a:rPr>
              <a:t>м/с.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15-17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43149</TotalTime>
  <Words>566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7797</cp:revision>
  <cp:lastPrinted>2021-07-01T03:56:27Z</cp:lastPrinted>
  <dcterms:created xsi:type="dcterms:W3CDTF">2018-03-27T06:03:00Z</dcterms:created>
  <dcterms:modified xsi:type="dcterms:W3CDTF">2026-07-01T07:13:07Z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