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39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8749565"/>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№182</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02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01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02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түнде жаңбыр, найзағай. Жел батыстан, солтүстік-батыстан соғады, күші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14-16,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31-33 градус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02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02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2-7 м/с. Ауа </a:t>
            </a:r>
            <a:r>
              <a:rPr lang="kk-KZ" sz="1200">
                <a:solidFill>
                  <a:prstClr val="black"/>
                </a:solidFill>
                <a:latin typeface="Times New Roman" pitchFamily="18" charset="0"/>
                <a:cs typeface="Times New Roman" pitchFamily="18" charset="0"/>
              </a:rPr>
              <a:t>температурасы 14-16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38625" y="35308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D0E5FD93-B64B-17B7-2637-A976B82262C8}"/>
              </a:ext>
            </a:extLst>
          </p:cNvPr>
          <p:cNvSpPr txBox="1"/>
          <p:nvPr/>
        </p:nvSpPr>
        <p:spPr>
          <a:xfrm>
            <a:off x="5038625" y="230705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623514C1-D8DF-74FE-D7AC-88C3DE387918}"/>
              </a:ext>
            </a:extLst>
          </p:cNvPr>
          <p:cNvGraphicFramePr>
            <a:graphicFrameLocks noGrp="1"/>
          </p:cNvGraphicFramePr>
          <p:nvPr>
            <p:extLst>
              <p:ext uri="{D42A27DB-BD31-4B8C-83A1-F6EECF244321}">
                <p14:modId xmlns:p14="http://schemas.microsoft.com/office/powerpoint/2010/main" val="2956888711"/>
              </p:ext>
            </p:extLst>
          </p:nvPr>
        </p:nvGraphicFramePr>
        <p:xfrm>
          <a:off x="5029881" y="4236218"/>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a:solidFill>
                  <a:srgbClr val="000000"/>
                </a:solidFill>
                <a:latin typeface="Times New Roman" panose="02020603050405020304" pitchFamily="18" charset="0"/>
                <a:cs typeface="Times New Roman" panose="02020603050405020304" pitchFamily="18" charset="0"/>
              </a:rPr>
              <a:t>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21064</TotalTime>
  <Words>600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4448</cp:revision>
  <cp:lastPrinted>2021-07-01T03:56:27Z</cp:lastPrinted>
  <dcterms:created xsi:type="dcterms:W3CDTF">2018-03-27T06:03:00Z</dcterms:created>
  <dcterms:modified xsi:type="dcterms:W3CDTF">2026-07-01T08:20:44Z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