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84" y="2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6638129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№135</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01 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67672411"/>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және таңертең өткінші </a:t>
            </a:r>
            <a:r>
              <a:rPr lang="kk-KZ" sz="1100" dirty="0" smtClean="0">
                <a:latin typeface="Times New Roman" pitchFamily="18" charset="0"/>
                <a:cs typeface="Times New Roman" pitchFamily="18" charset="0"/>
              </a:rPr>
              <a:t>жаңбыр, найзағай</a:t>
            </a:r>
            <a:r>
              <a:rPr lang="kk-KZ" sz="1100" dirty="0" smtClean="0">
                <a:latin typeface="Times New Roman" pitchFamily="18" charset="0"/>
                <a:cs typeface="Times New Roman" pitchFamily="18" charset="0"/>
              </a:rPr>
              <a:t>. Күндіз шаңды дауыл.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20-22, күндіз </a:t>
            </a:r>
            <a:r>
              <a:rPr lang="kk-KZ" sz="1100" dirty="0" smtClean="0">
                <a:latin typeface="Times New Roman" pitchFamily="18" charset="0"/>
                <a:cs typeface="Times New Roman" pitchFamily="18" charset="0"/>
              </a:rPr>
              <a:t>30-32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03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екпіні 15-20 м/с. Ауа температурасы </a:t>
            </a:r>
            <a:r>
              <a:rPr lang="kk-KZ" sz="1100" dirty="0" smtClean="0">
                <a:latin typeface="Times New Roman" pitchFamily="18" charset="0"/>
                <a:cs typeface="Times New Roman" pitchFamily="18" charset="0"/>
              </a:rPr>
              <a:t>18</a:t>
            </a:r>
            <a:r>
              <a:rPr lang="kk-KZ" sz="1100" dirty="0" smtClean="0">
                <a:latin typeface="Times New Roman" pitchFamily="18" charset="0"/>
                <a:cs typeface="Times New Roman" pitchFamily="18" charset="0"/>
              </a:rPr>
              <a:t>-20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14340</TotalTime>
  <Words>545</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4239</cp:revision>
  <cp:lastPrinted>2021-07-01T03:56:27Z</cp:lastPrinted>
  <dcterms:created xsi:type="dcterms:W3CDTF">2018-03-27T06:03:00Z</dcterms:created>
  <dcterms:modified xsi:type="dcterms:W3CDTF">2026-07-01T06:46:57Z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