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15"/>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01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573917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02</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01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түнде жаңбыр, найзағай, бұршақ. Түнде және таңертең тұман. Оңтүстік-шығыстан жел соғады, күші 9-14, күндіз екпіні 15-20 м/с. Ауа температурасы түнде 13-15, күндіз 24-26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03</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Оңтүстік-шығыстан жел соғады, күші 9-14 м/с. Ауа температурасы 13-15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02</a:t>
            </a:r>
            <a:r>
              <a:rPr lang="kk-KZ" sz="1100" dirty="0">
                <a:solidFill>
                  <a:schemeClr val="tx1"/>
                </a:solidFill>
                <a:latin typeface="Times New Roman" pitchFamily="18" charset="0"/>
                <a:cs typeface="Times New Roman" pitchFamily="18" charset="0"/>
              </a:rPr>
              <a:t> шілдеде, 03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18611</TotalTime>
  <Words>602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8225</cp:revision>
  <cp:lastPrinted>2021-07-01T03:56:27Z</cp:lastPrinted>
  <dcterms:created xsi:type="dcterms:W3CDTF">2018-03-27T06:03:00Z</dcterms:created>
  <dcterms:modified xsi:type="dcterms:W3CDTF">2026-07-01T06:38:23Z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