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1928144"/>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73487" y="125303"/>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02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sz="1100" b="1" dirty="0">
                <a:solidFill>
                  <a:srgbClr val="000000"/>
                </a:solidFill>
                <a:latin typeface="Times New Roman" pitchFamily="18" charset="0"/>
                <a:cs typeface="Times New Roman" pitchFamily="18" charset="0"/>
              </a:rPr>
              <a:t>01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02</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кей уақытта </a:t>
            </a:r>
            <a:r>
              <a:rPr lang="kk-KZ" sz="1100" dirty="0" smtClean="0">
                <a:latin typeface="Times New Roman" panose="02020603050405020304" pitchFamily="18" charset="0"/>
                <a:cs typeface="Times New Roman" panose="02020603050405020304" pitchFamily="18" charset="0"/>
                <a:sym typeface="+mn-ea"/>
              </a:rPr>
              <a:t>аздаған </a:t>
            </a:r>
            <a:r>
              <a:rPr lang="kk-KZ" sz="1100" kern="1400" dirty="0" smtClean="0">
                <a:solidFill>
                  <a:srgbClr val="000000"/>
                </a:solidFill>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a:t>
            </a:r>
            <a:r>
              <a:rPr lang="kk-KZ" sz="1100" kern="14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a:t>
            </a:r>
            <a:r>
              <a:rPr lang="kk-KZ" sz="1100" kern="1400" dirty="0" smtClean="0">
                <a:solidFill>
                  <a:srgbClr val="000000"/>
                </a:solidFill>
                <a:latin typeface="Times New Roman" panose="02020603050405020304" pitchFamily="18" charset="0"/>
                <a:ea typeface="Times New Roman" panose="02020603050405020304" pitchFamily="18" charset="0"/>
              </a:rPr>
              <a:t>соғады, </a:t>
            </a:r>
            <a:r>
              <a:rPr lang="kk-KZ" sz="1100" kern="1400" dirty="0">
                <a:solidFill>
                  <a:srgbClr val="000000"/>
                </a:solidFill>
                <a:latin typeface="Times New Roman" panose="02020603050405020304" pitchFamily="18" charset="0"/>
                <a:ea typeface="Times New Roman" panose="02020603050405020304" pitchFamily="18" charset="0"/>
              </a:rPr>
              <a:t>күші </a:t>
            </a:r>
            <a:r>
              <a:rPr lang="kk-KZ" sz="1100" kern="1400" dirty="0" smtClean="0">
                <a:solidFill>
                  <a:srgbClr val="000000"/>
                </a:solidFill>
                <a:latin typeface="Times New Roman" panose="02020603050405020304" pitchFamily="18" charset="0"/>
                <a:ea typeface="Times New Roman" panose="02020603050405020304" pitchFamily="18" charset="0"/>
              </a:rPr>
              <a:t>4-9, </a:t>
            </a:r>
            <a:r>
              <a:rPr lang="kk-KZ" sz="11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100" kern="1400" dirty="0" smtClean="0">
                <a:solidFill>
                  <a:srgbClr val="000000"/>
                </a:solidFill>
                <a:latin typeface="Times New Roman" panose="02020603050405020304" pitchFamily="18" charset="0"/>
                <a:ea typeface="Times New Roman" panose="02020603050405020304" pitchFamily="18" charset="0"/>
              </a:rPr>
              <a:t>12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13-15,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24-26 </a:t>
            </a:r>
            <a:r>
              <a:rPr lang="kk-KZ" sz="11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p>
          <a:p>
            <a:pPr algn="just"/>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03 </a:t>
            </a:r>
            <a:r>
              <a:rPr lang="kk-KZ" altLang="ru-RU" sz="11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03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Көшпелі</a:t>
            </a:r>
            <a:r>
              <a:rPr lang="ru-RU" sz="1100" dirty="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4-9 м/с. Ауа температурасы </a:t>
            </a:r>
            <a:r>
              <a:rPr lang="kk-KZ" sz="1100" dirty="0" smtClean="0">
                <a:latin typeface="Times New Roman" panose="02020603050405020304" pitchFamily="18" charset="0"/>
                <a:cs typeface="Times New Roman" panose="02020603050405020304" pitchFamily="18" charset="0"/>
              </a:rPr>
              <a:t>14-16 градус </a:t>
            </a:r>
            <a:r>
              <a:rPr lang="kk-KZ" sz="1100" dirty="0" smtClean="0">
                <a:latin typeface="Times New Roman" panose="02020603050405020304" pitchFamily="18" charset="0"/>
                <a:cs typeface="Times New Roman" panose="02020603050405020304" pitchFamily="18" charset="0"/>
              </a:rPr>
              <a:t>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660576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303702"/>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smtClean="0">
                <a:solidFill>
                  <a:prstClr val="black"/>
                </a:solidFill>
                <a:latin typeface="Times New Roman" panose="02020603050405020304" pitchFamily="18" charset="0"/>
                <a:cs typeface="Times New Roman" panose="02020603050405020304" pitchFamily="18" charset="0"/>
              </a:rPr>
              <a:t>жылғы</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02 </a:t>
            </a:r>
            <a:r>
              <a:rPr lang="kk-KZ" sz="1100" dirty="0" smtClean="0">
                <a:solidFill>
                  <a:prstClr val="black"/>
                </a:solidFill>
                <a:latin typeface="Times New Roman" panose="02020603050405020304" pitchFamily="18" charset="0"/>
                <a:cs typeface="Times New Roman" panose="02020603050405020304" pitchFamily="18" charset="0"/>
              </a:rPr>
              <a:t>шілдеде, </a:t>
            </a:r>
            <a:r>
              <a:rPr lang="kk-KZ" sz="1100" dirty="0" smtClean="0">
                <a:solidFill>
                  <a:prstClr val="black"/>
                </a:solidFill>
                <a:latin typeface="Times New Roman" panose="02020603050405020304" pitchFamily="18" charset="0"/>
                <a:cs typeface="Times New Roman" panose="02020603050405020304" pitchFamily="18" charset="0"/>
              </a:rPr>
              <a:t>03 </a:t>
            </a:r>
            <a:r>
              <a:rPr lang="kk-KZ" sz="1100" dirty="0" smtClean="0">
                <a:solidFill>
                  <a:prstClr val="black"/>
                </a:solidFill>
                <a:latin typeface="Times New Roman" panose="02020603050405020304" pitchFamily="18" charset="0"/>
                <a:cs typeface="Times New Roman" panose="02020603050405020304" pitchFamily="18" charset="0"/>
              </a:rPr>
              <a:t>шілде түнде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жағдайлар</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қала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ластаушы</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заттардың</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етеді</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Сагинтаева А.Т./Сұлтанова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47623</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7040</cp:revision>
  <cp:lastPrinted>2021-07-01T07:38:07Z</cp:lastPrinted>
  <dcterms:created xsi:type="dcterms:W3CDTF">2018-03-27T06:03:00Z</dcterms:created>
  <dcterms:modified xsi:type="dcterms:W3CDTF">2026-07-01T07:15:24Z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