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4" d="100"/>
          <a:sy n="104" d="100"/>
        </p:scale>
        <p:origin x="390"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74295527"/>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№182</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01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64612574"/>
              </p:ext>
            </p:extLst>
          </p:nvPr>
        </p:nvGraphicFramePr>
        <p:xfrm>
          <a:off x="4854548" y="6199894"/>
          <a:ext cx="4955395" cy="465878"/>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798375" y="3871943"/>
            <a:ext cx="4955395"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01 </a:t>
            </a:r>
            <a:r>
              <a:rPr lang="ru-RU" altLang="ru-RU" sz="1200" b="1" dirty="0" err="1">
                <a:latin typeface="Times New Roman" panose="02020603050405020304" pitchFamily="18" charset="0"/>
                <a:cs typeface="Times New Roman" panose="02020603050405020304" pitchFamily="18" charset="0"/>
              </a:rPr>
              <a:t>шілдедег</a:t>
            </a:r>
            <a:r>
              <a:rPr lang="kk-KZ" altLang="ru-RU" sz="1200" b="1" dirty="0">
                <a:latin typeface="Times New Roman" panose="02020603050405020304" pitchFamily="18" charset="0"/>
                <a:cs typeface="Times New Roman" panose="02020603050405020304" pitchFamily="18" charset="0"/>
              </a:rPr>
              <a:t>і </a:t>
            </a:r>
            <a:r>
              <a:rPr lang="ru-RU" altLang="ru-RU" sz="1200" b="1" dirty="0">
                <a:latin typeface="Times New Roman" panose="02020603050405020304" pitchFamily="18" charset="0"/>
                <a:cs typeface="Times New Roman" panose="02020603050405020304" pitchFamily="18" charset="0"/>
              </a:rPr>
              <a:t>Семей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9786" y="162497"/>
            <a:ext cx="4908111"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sz="1200" b="1" dirty="0">
                <a:latin typeface="Times New Roman" panose="02020603050405020304" pitchFamily="18" charset="0"/>
                <a:cs typeface="Times New Roman" panose="02020603050405020304" pitchFamily="18" charset="0"/>
              </a:rPr>
              <a:t>02 шілдеге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01 шілде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02 </a:t>
            </a:r>
            <a:r>
              <a:rPr lang="ru-RU" altLang="ru-RU" sz="1200" b="1" dirty="0" err="1">
                <a:latin typeface="Times New Roman" panose="02020603050405020304" pitchFamily="18" charset="0"/>
                <a:cs typeface="Times New Roman" panose="02020603050405020304" pitchFamily="18" charset="0"/>
              </a:rPr>
              <a:t>шілде</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жауын-шашынсыз. Жел батыстан, солтүстік-батыстан соғады, күші 7-12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18-20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34-36 градус </a:t>
            </a:r>
            <a:r>
              <a:rPr lang="ru-RU" sz="1200" dirty="0" err="1">
                <a:solidFill>
                  <a:prstClr val="black"/>
                </a:solidFill>
                <a:latin typeface="Times New Roman" pitchFamily="18" charset="0"/>
                <a:cs typeface="Times New Roman" pitchFamily="18" charset="0"/>
              </a:rPr>
              <a:t>қатты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ыстық</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just">
              <a:spcBef>
                <a:spcPts val="0"/>
              </a:spcBef>
              <a:defRPr/>
            </a:pPr>
            <a:endParaRPr lang="ru-RU" sz="800" dirty="0">
              <a:solidFill>
                <a:prstClr val="black"/>
              </a:solidFill>
              <a:latin typeface="Times New Roman" pitchFamily="18" charset="0"/>
              <a:cs typeface="Times New Roman" pitchFamily="18" charset="0"/>
            </a:endParaRPr>
          </a:p>
          <a:p>
            <a:pPr algn="just">
              <a:spcBef>
                <a:spcPts val="0"/>
              </a:spcBef>
              <a:defRPr/>
            </a:pPr>
            <a:endParaRPr lang="ru-RU" altLang="ru-RU" sz="4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03 </a:t>
            </a:r>
            <a:r>
              <a:rPr lang="ru-RU" altLang="ru-RU" sz="1200" b="1" dirty="0" err="1">
                <a:latin typeface="Times New Roman" pitchFamily="18" charset="0"/>
                <a:cs typeface="Times New Roman" pitchFamily="18" charset="0"/>
              </a:rPr>
              <a:t>шілдеге</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a:latin typeface="Times New Roman" panose="02020603050405020304" pitchFamily="18" charset="0"/>
                <a:cs typeface="Times New Roman" panose="02020603050405020304" pitchFamily="18" charset="0"/>
              </a:rPr>
              <a:t>02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03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солтүстік-батыстан соғады, күші 7-12 м/с. Ауа температурасы 20-22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51217" y="356614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3" name="TextBox 13">
            <a:extLst>
              <a:ext uri="{FF2B5EF4-FFF2-40B4-BE49-F238E27FC236}">
                <a16:creationId xmlns:a16="http://schemas.microsoft.com/office/drawing/2014/main" id="{1CB38D1D-532B-D7D1-17C0-5DEFC35A0EC2}"/>
              </a:ext>
            </a:extLst>
          </p:cNvPr>
          <p:cNvSpPr txBox="1"/>
          <p:nvPr/>
        </p:nvSpPr>
        <p:spPr>
          <a:xfrm>
            <a:off x="4934900" y="246085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defRPr/>
            </a:pPr>
            <a:r>
              <a:rPr lang="ru-RU" sz="1200" dirty="0">
                <a:solidFill>
                  <a:prstClr val="black"/>
                </a:solidFill>
                <a:latin typeface="Times New Roman" panose="02020603050405020304" pitchFamily="18" charset="0"/>
                <a:cs typeface="Times New Roman" panose="02020603050405020304" pitchFamily="18" charset="0"/>
              </a:rPr>
              <a:t>Метеорологиялық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 </a:t>
            </a:r>
          </a:p>
        </p:txBody>
      </p:sp>
      <p:graphicFrame>
        <p:nvGraphicFramePr>
          <p:cNvPr id="6" name="Таблица 2">
            <a:extLst>
              <a:ext uri="{FF2B5EF4-FFF2-40B4-BE49-F238E27FC236}">
                <a16:creationId xmlns:a16="http://schemas.microsoft.com/office/drawing/2014/main" id="{17CC7EDB-D7B7-EEF6-8857-DFD199CE9788}"/>
              </a:ext>
            </a:extLst>
          </p:cNvPr>
          <p:cNvGraphicFramePr>
            <a:graphicFrameLocks noGrp="1"/>
          </p:cNvGraphicFramePr>
          <p:nvPr>
            <p:extLst>
              <p:ext uri="{D42A27DB-BD31-4B8C-83A1-F6EECF244321}">
                <p14:modId xmlns:p14="http://schemas.microsoft.com/office/powerpoint/2010/main" val="2378060344"/>
              </p:ext>
            </p:extLst>
          </p:nvPr>
        </p:nvGraphicFramePr>
        <p:xfrm>
          <a:off x="4934900" y="4324576"/>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453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220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0,441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1064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0,213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261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1,305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0,014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1,338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189</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5011995" y="6256863"/>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Абдрахманова Н.Е. </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Назарханова</a:t>
            </a:r>
            <a:r>
              <a:rPr lang="ru-RU" altLang="ru-RU" sz="1200" b="1" i="1" dirty="0">
                <a:solidFill>
                  <a:srgbClr val="000000"/>
                </a:solidFill>
                <a:latin typeface="Times New Roman" panose="02020603050405020304" pitchFamily="18" charset="0"/>
                <a:cs typeface="Times New Roman" panose="02020603050405020304" pitchFamily="18" charset="0"/>
              </a:rPr>
              <a:t> А.С.</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406477460"/>
              </p:ext>
            </p:extLst>
          </p:nvPr>
        </p:nvGraphicFramePr>
        <p:xfrm>
          <a:off x="5246643" y="524646"/>
          <a:ext cx="4167505" cy="772416"/>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0,07 ≤ Р &lt; 0,10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0,11≤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892971238"/>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20457</TotalTime>
  <Words>600</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4530</cp:revision>
  <cp:lastPrinted>2021-07-01T03:56:27Z</cp:lastPrinted>
  <dcterms:created xsi:type="dcterms:W3CDTF">2018-03-27T06:03:00Z</dcterms:created>
  <dcterms:modified xsi:type="dcterms:W3CDTF">2026-07-01T08:26:58Z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