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75" d="100"/>
          <a:sy n="75" d="100"/>
        </p:scale>
        <p:origin x="-384" y="17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123434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01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01</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6759358"/>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3217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323054"/>
            <a:ext cx="4257035" cy="1708160"/>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02</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01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02</a:t>
            </a:r>
            <a:r>
              <a:rPr lang="kk-KZ" sz="1050" b="1" kern="1400" dirty="0">
                <a:latin typeface="Times New Roman" panose="02020603050405020304" pitchFamily="18" charset="0"/>
                <a:cs typeface="Times New Roman" panose="02020603050405020304" pitchFamily="18" charset="0"/>
              </a:rPr>
              <a:t>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күндіз жаңбыр, найзағай. Оңтүстік-шығыстан жел соғады, күші 9-14 м/с. Ауа температурасы түнде 17-19, күндіз 31-33 градус жылы.</a:t>
            </a:r>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03</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02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03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жаңбыр, найзағай. Оңтүстіктен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56507</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7886</cp:revision>
  <cp:lastPrinted>2025-07-15T07:11:11Z</cp:lastPrinted>
  <dcterms:created xsi:type="dcterms:W3CDTF">2018-03-27T06:03:00Z</dcterms:created>
  <dcterms:modified xsi:type="dcterms:W3CDTF">2026-07-01T06:30:51Z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