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6595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түндежаңбыр, найзағай. Жел оңтүстік-шығыстан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2556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197864712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63323" y="229532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lvl="0" indent="185738" algn="ju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25527</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4898</cp:revision>
  <cp:lastPrinted>2021-07-01T03:56:27Z</cp:lastPrinted>
  <dcterms:created xsi:type="dcterms:W3CDTF">2018-03-27T06:03:00Z</dcterms:created>
  <dcterms:modified xsi:type="dcterms:W3CDTF">2026-07-01T08:12:16Z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