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689383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182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756593"/>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шілде</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0</a:t>
            </a:r>
            <a:r>
              <a:rPr lang="kk-KZ" altLang="ru-RU" sz="1100" b="1" dirty="0" smtClean="0">
                <a:latin typeface="Times New Roman" panose="02020603050405020304" pitchFamily="18" charset="0"/>
                <a:cs typeface="Times New Roman" panose="02020603050405020304" pitchFamily="18" charset="0"/>
              </a:rPr>
              <a:t>2 шілдеге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01 </a:t>
            </a:r>
            <a:r>
              <a:rPr lang="kk-KZ" altLang="ru-RU" sz="1100" b="1" dirty="0" smtClean="0">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02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latin typeface="Times New Roman" panose="02020603050405020304" pitchFamily="18" charset="0"/>
                <a:ea typeface="Times New Roman" panose="02020603050405020304" pitchFamily="18" charset="0"/>
              </a:rPr>
              <a:t>жауын-шашынсыз</a:t>
            </a:r>
            <a:r>
              <a:rPr lang="kk-KZ" sz="1100" kern="1400" dirty="0">
                <a:latin typeface="Times New Roman" panose="02020603050405020304" pitchFamily="18" charset="0"/>
                <a:ea typeface="Times New Roman" panose="02020603050405020304" pitchFamily="18" charset="0"/>
              </a:rPr>
              <a:t>. Батыстан, солтүстік-батыстан жел соғады, күші</a:t>
            </a:r>
            <a:r>
              <a:rPr lang="kk-KZ" sz="1100" kern="1400" dirty="0">
                <a:solidFill>
                  <a:srgbClr val="000000"/>
                </a:solidFill>
                <a:latin typeface="Times New Roman" panose="02020603050405020304" pitchFamily="18" charset="0"/>
                <a:ea typeface="Times New Roman" panose="02020603050405020304" pitchFamily="18" charset="0"/>
              </a:rPr>
              <a:t> 7-12 м/с. Ауа температурасы түнде </a:t>
            </a:r>
            <a:r>
              <a:rPr lang="kk-KZ" sz="1100" kern="1400" dirty="0" smtClean="0">
                <a:solidFill>
                  <a:srgbClr val="000000"/>
                </a:solidFill>
                <a:latin typeface="Times New Roman" panose="02020603050405020304" pitchFamily="18" charset="0"/>
                <a:ea typeface="Times New Roman" panose="02020603050405020304" pitchFamily="18" charset="0"/>
              </a:rPr>
              <a:t>20-22, </a:t>
            </a:r>
            <a:r>
              <a:rPr lang="kk-KZ" sz="1100" kern="1400" dirty="0">
                <a:solidFill>
                  <a:srgbClr val="000000"/>
                </a:solidFill>
                <a:latin typeface="Times New Roman" panose="02020603050405020304" pitchFamily="18" charset="0"/>
                <a:ea typeface="Times New Roman" panose="02020603050405020304" pitchFamily="18" charset="0"/>
              </a:rPr>
              <a:t>күндіз 26-28 жылы.</a:t>
            </a:r>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kk-KZ" sz="1100" b="1" dirty="0" smtClean="0">
                <a:solidFill>
                  <a:srgbClr val="000000"/>
                </a:solidFill>
                <a:latin typeface="Times New Roman" panose="02020603050405020304" pitchFamily="18" charset="0"/>
                <a:cs typeface="Times New Roman" panose="02020603050405020304" pitchFamily="18" charset="0"/>
              </a:rPr>
              <a:t>03 шілде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02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03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С</a:t>
            </a:r>
            <a:r>
              <a:rPr lang="kk-KZ" sz="1100" dirty="0" smtClean="0">
                <a:solidFill>
                  <a:srgbClr val="000000"/>
                </a:solidFill>
                <a:latin typeface="Times New Roman" panose="02020603050405020304" pitchFamily="18" charset="0"/>
                <a:cs typeface="Times New Roman" panose="02020603050405020304" pitchFamily="18" charset="0"/>
                <a:sym typeface="+mn-ea"/>
              </a:rPr>
              <a:t>олтүстік-батыстан жел соғады</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19-21</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32035</TotalTime>
  <Words>562</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4377</cp:revision>
  <cp:lastPrinted>2021-07-01T07:38:07Z</cp:lastPrinted>
  <dcterms:created xsi:type="dcterms:W3CDTF">2018-03-27T06:03:00Z</dcterms:created>
  <dcterms:modified xsi:type="dcterms:W3CDTF">2026-07-01T08:54:17Z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