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209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80957183"/>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26985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02</a:t>
            </a:r>
            <a:r>
              <a:rPr lang="kk-KZ" sz="1200" b="1" dirty="0" smtClean="0">
                <a:latin typeface="Times New Roman" panose="02020603050405020304" pitchFamily="18" charset="0"/>
                <a:cs typeface="Times New Roman" panose="02020603050405020304" pitchFamily="18" charset="0"/>
              </a:rPr>
              <a:t> шілде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бұршақ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дауыл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15-20,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уақыттарда</a:t>
            </a:r>
            <a:r>
              <a:rPr lang="ru-RU" sz="1200" dirty="0">
                <a:latin typeface="Times New Roman" panose="02020603050405020304" pitchFamily="18" charset="0"/>
                <a:cs typeface="Times New Roman" panose="02020603050405020304" pitchFamily="18" charset="0"/>
              </a:rPr>
              <a:t> 23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15-17,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22-24 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03 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02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03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ru-RU" sz="1150" b="1"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жаңбыр</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найзағай</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   9-14, </a:t>
            </a:r>
            <a:r>
              <a:rPr lang="ru-RU" sz="1150" dirty="0" err="1" smtClean="0">
                <a:latin typeface="Times New Roman" panose="02020603050405020304" pitchFamily="18" charset="0"/>
                <a:cs typeface="Times New Roman" panose="02020603050405020304" pitchFamily="18" charset="0"/>
              </a:rPr>
              <a:t>екпіні</a:t>
            </a:r>
            <a:r>
              <a:rPr lang="ru-RU" sz="1150" dirty="0" smtClean="0">
                <a:latin typeface="Times New Roman" panose="02020603050405020304" pitchFamily="18" charset="0"/>
                <a:cs typeface="Times New Roman" panose="02020603050405020304" pitchFamily="18" charset="0"/>
              </a:rPr>
              <a:t> 15-20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температурасы</a:t>
            </a:r>
            <a:r>
              <a:rPr lang="ru-RU" sz="1150" dirty="0" smtClean="0">
                <a:latin typeface="Times New Roman" panose="02020603050405020304" pitchFamily="18" charset="0"/>
                <a:cs typeface="Times New Roman" panose="02020603050405020304" pitchFamily="18" charset="0"/>
              </a:rPr>
              <a:t> 14-16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23780756"/>
              </p:ext>
            </p:extLst>
          </p:nvPr>
        </p:nvGraphicFramePr>
        <p:xfrm>
          <a:off x="5027448" y="4173056"/>
          <a:ext cx="4667576" cy="23031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600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Майған А.Т./Барышева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26026</TotalTime>
  <Words>520</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5150</cp:revision>
  <cp:lastPrinted>2021-07-01T07:38:07Z</cp:lastPrinted>
  <dcterms:created xsi:type="dcterms:W3CDTF">2018-03-27T06:03:00Z</dcterms:created>
  <dcterms:modified xsi:type="dcterms:W3CDTF">2026-07-01T07:16:00Z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