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451229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Оңтүстіктен оңтүстік-шығыстан жел соғады, күші 9-14, күндіз екпіні 15-18  м/с. Ауа температурасы түнде 13-15 жылы, күндіз 25-27 градус жылы болады.</a:t>
            </a: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03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Оңтүстік-шығыстан жел соғады,  күші 5-10 м/с. Ауа температурасы 14-16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58152311"/>
              </p:ext>
            </p:extLst>
          </p:nvPr>
        </p:nvGraphicFramePr>
        <p:xfrm>
          <a:off x="5010666" y="4318134"/>
          <a:ext cx="4572000" cy="207132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30496">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22553</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4323</cp:revision>
  <cp:lastPrinted>2021-07-01T07:38:07Z</cp:lastPrinted>
  <dcterms:created xsi:type="dcterms:W3CDTF">2018-03-27T06:03:00Z</dcterms:created>
  <dcterms:modified xsi:type="dcterms:W3CDTF">2026-07-01T06:52:07Z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