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39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17343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6781" y="356216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июля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03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ночью дождь, гроза. Ветер юго-восточный с переходом на северо-западный ночью 7-12, днем 5-10 м/с. Температура воздуха ночью 17-19, днем 30-32 тепла. 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05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04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18-20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35627" y="3299313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2B94C2D4-6293-4002-F03C-B38CC43484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0093111"/>
              </p:ext>
            </p:extLst>
          </p:nvPr>
        </p:nvGraphicFramePr>
        <p:xfrm>
          <a:off x="5035627" y="401411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1,168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TextBox 13">
            <a:extLst>
              <a:ext uri="{FF2B5EF4-FFF2-40B4-BE49-F238E27FC236}">
                <a16:creationId xmlns:a16="http://schemas.microsoft.com/office/drawing/2014/main" id="{007D9F23-FFB3-8F9D-8270-F98E8563A3C1}"/>
              </a:ext>
            </a:extLst>
          </p:cNvPr>
          <p:cNvSpPr txBox="1"/>
          <p:nvPr/>
        </p:nvSpPr>
        <p:spPr>
          <a:xfrm>
            <a:off x="5025407" y="2218502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04 июля метеорологические условия будут способствовать рассеиванию загрязняющих веществ в атмосфере города, ночью 05 июля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Назарханова А.С.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29655</TotalTime>
  <Words>710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5047</cp:revision>
  <cp:lastPrinted>2026-04-01T06:23:53Z</cp:lastPrinted>
  <dcterms:created xsi:type="dcterms:W3CDTF">2018-03-27T06:03:00Z</dcterms:created>
  <dcterms:modified xsi:type="dcterms:W3CDTF">2026-07-03T07:43:48Z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