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184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03 июля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39749"/>
            <a:ext cx="4935538" cy="195438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04 июля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03 июля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04 июля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днем кратковременный дождь, гроза, шквал. Ветер западный 3-8, днем порывы 15-20 м/с. Температура воздуха ночью 16-18, днем 24-26 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погоды на ночь 05 июля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04 июля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05 июля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кратковременный дождь, гроза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>
                <a:solidFill>
                  <a:schemeClr val="tx1"/>
                </a:solidFill>
              </a:rPr>
              <a:t>восточный, юго-восточный 3-8, временами порывы 13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Температура воздуха 17-19 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6974194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</a:t>
                      </a:r>
                      <a:endParaRPr lang="ru-RU" sz="11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воздуха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03 июля2026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30184</TotalTime>
  <Words>796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7398</cp:revision>
  <cp:lastPrinted>2021-07-01T09:11:30Z</cp:lastPrinted>
  <dcterms:created xsi:type="dcterms:W3CDTF">2018-03-27T06:03:00Z</dcterms:created>
  <dcterms:modified xsi:type="dcterms:W3CDTF">2026-07-03T06:16:09Z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