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910048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04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ночью 9-14, днем 15-20 м/с. Температура воздуха ночью 14-16, днем 22-24 </a:t>
            </a:r>
            <a:r>
              <a:rPr lang="ru-RU" sz="1100" dirty="0" smtClean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град, шквал.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21530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8691</cp:revision>
  <cp:lastPrinted>2021-07-01T03:56:27Z</cp:lastPrinted>
  <dcterms:created xsi:type="dcterms:W3CDTF">2018-03-27T06:03:00Z</dcterms:created>
  <dcterms:modified xsi:type="dcterms:W3CDTF">2026-07-03T06:49:05Z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