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91242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гроза, днем временами сильный дождь, град, шквал. Ветер западный, юго-западный 9-14, днем порывы 15-20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14-16, днем 21-23 тепла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40058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28723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4411</cp:revision>
  <cp:lastPrinted>2021-07-01T03:56:27Z</cp:lastPrinted>
  <dcterms:created xsi:type="dcterms:W3CDTF">2018-03-27T06:03:00Z</dcterms:created>
  <dcterms:modified xsi:type="dcterms:W3CDTF">2026-07-03T06:25:53Z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