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622866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гроза. Ветер юго-западный 9-14, днем порывы 15-20 м/с. Температура воздуха ночью 18-20, днем 29-31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05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500202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60677</TotalTime>
  <Words>646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8277</cp:revision>
  <cp:lastPrinted>2025-08-12T06:13:34Z</cp:lastPrinted>
  <dcterms:created xsi:type="dcterms:W3CDTF">2018-03-27T06:03:00Z</dcterms:created>
  <dcterms:modified xsi:type="dcterms:W3CDTF">2026-07-03T06:36:18Z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