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351389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дождь, гроза. Ветер юго-восточный с переходом на северо-западный ночью 7-12, днем 5-10 м/с. Температура воздуха ночью 14-16, днем 27-29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35810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июля метеорологические условия будут способствовать рассеиванию загрязняющих веществ в атмосфере города, ночью 05 июля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7884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22183</TotalTime>
  <Words>640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4495</cp:revision>
  <cp:lastPrinted>2021-10-14T11:15:53Z</cp:lastPrinted>
  <dcterms:created xsi:type="dcterms:W3CDTF">2018-03-27T06:03:00Z</dcterms:created>
  <dcterms:modified xsi:type="dcterms:W3CDTF">2026-07-03T08:01:23Z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