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74" d="100"/>
          <a:sy n="74" d="100"/>
        </p:scale>
        <p:origin x="60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466091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гроза.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14-16,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24-26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118794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36559</TotalTime>
  <Words>571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5829</cp:revision>
  <cp:lastPrinted>2025-12-12T07:56:19Z</cp:lastPrinted>
  <dcterms:created xsi:type="dcterms:W3CDTF">2018-03-27T06:03:00Z</dcterms:created>
  <dcterms:modified xsi:type="dcterms:W3CDTF">2026-07-03T07:34:53Z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