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09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5158897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№184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июля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небольшой дождь, гроза. Ветер юго-западный 4-9 м/с. Температура воздуха ночью 15-17, днем 28-30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20-22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1402288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6033</TotalTime>
  <Words>553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1215</cp:revision>
  <cp:lastPrinted>2021-07-01T03:56:27Z</cp:lastPrinted>
  <dcterms:created xsi:type="dcterms:W3CDTF">2024-09-22T07:48:17Z</dcterms:created>
  <dcterms:modified xsi:type="dcterms:W3CDTF">2026-07-03T07:55:14Z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