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479522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33053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 северо-западный с переходом на юго-западный 5-10 м/с. Температура воздуха ночью 18-20, днем 28-30 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20-22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29841</TotalTime>
  <Words>528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4324</cp:revision>
  <cp:lastPrinted>2021-10-15T03:50:29Z</cp:lastPrinted>
  <dcterms:created xsi:type="dcterms:W3CDTF">2018-03-27T06:03:00Z</dcterms:created>
  <dcterms:modified xsi:type="dcterms:W3CDTF">2026-07-03T06:25:12Z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