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36754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73487" y="125303"/>
            <a:ext cx="4874618" cy="183127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04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05</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уыспалы бағыттан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15-17, 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06 </a:t>
            </a:r>
            <a:r>
              <a:rPr lang="kk-KZ" altLang="ru-RU" sz="11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05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06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rPr>
              <a:t>Аздаған бұлтты, 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Солтүстік-шығыстан, шығыстан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18-20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59216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076036"/>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smtClean="0">
                <a:solidFill>
                  <a:prstClr val="black"/>
                </a:solidFill>
                <a:latin typeface="Times New Roman" panose="02020603050405020304" pitchFamily="18" charset="0"/>
                <a:cs typeface="Times New Roman" panose="02020603050405020304" pitchFamily="18" charset="0"/>
              </a:rPr>
              <a:t>жылғы</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04 </a:t>
            </a:r>
            <a:r>
              <a:rPr lang="kk-KZ" sz="1100" dirty="0" smtClean="0">
                <a:solidFill>
                  <a:prstClr val="black"/>
                </a:solidFill>
                <a:latin typeface="Times New Roman" panose="02020603050405020304" pitchFamily="18" charset="0"/>
                <a:cs typeface="Times New Roman" panose="02020603050405020304" pitchFamily="18" charset="0"/>
              </a:rPr>
              <a:t>шілдеде, </a:t>
            </a:r>
            <a:r>
              <a:rPr lang="kk-KZ" sz="1100" dirty="0" smtClean="0">
                <a:solidFill>
                  <a:prstClr val="black"/>
                </a:solidFill>
                <a:latin typeface="Times New Roman" panose="02020603050405020304" pitchFamily="18" charset="0"/>
                <a:cs typeface="Times New Roman" panose="02020603050405020304" pitchFamily="18" charset="0"/>
              </a:rPr>
              <a:t>05 </a:t>
            </a:r>
            <a:r>
              <a:rPr lang="kk-KZ" sz="1100" dirty="0">
                <a:solidFill>
                  <a:prstClr val="black"/>
                </a:solidFill>
                <a:latin typeface="Times New Roman" panose="02020603050405020304" pitchFamily="18" charset="0"/>
                <a:cs typeface="Times New Roman" panose="02020603050405020304" pitchFamily="18" charset="0"/>
              </a:rPr>
              <a:t>шілде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көтеріңкі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47649</TotalTime>
  <Words>523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7048</cp:revision>
  <cp:lastPrinted>2021-07-01T07:38:07Z</cp:lastPrinted>
  <dcterms:created xsi:type="dcterms:W3CDTF">2018-03-27T06:03:00Z</dcterms:created>
  <dcterms:modified xsi:type="dcterms:W3CDTF">2026-07-04T07:05:03Z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