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209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37458"/>
              </p:ext>
            </p:extLst>
          </p:nvPr>
        </p:nvGraphicFramePr>
        <p:xfrm>
          <a:off x="307975" y="2443336"/>
          <a:ext cx="4465638" cy="4602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50843" cy="2085186"/>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шілдеге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04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05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 Оңтүстік-батыстан, батыстан жел соғады, күші 9-14 м/с. Ауа температурасы түнде 15-17, күндіз 24-26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06 </a:t>
            </a:r>
            <a:r>
              <a:rPr lang="kk-KZ" altLang="ru-RU" sz="1150" b="1" dirty="0">
                <a:latin typeface="Times New Roman" panose="02020603050405020304" pitchFamily="18" charset="0"/>
                <a:cs typeface="Times New Roman" panose="02020603050405020304" pitchFamily="18" charset="0"/>
              </a:rPr>
              <a:t>шілдеге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05 </a:t>
            </a:r>
            <a:r>
              <a:rPr lang="kk-KZ" sz="1150" b="1" dirty="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06 </a:t>
            </a:r>
            <a:r>
              <a:rPr lang="kk-KZ" sz="1150" b="1" dirty="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7-12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13-15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68692141"/>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1.217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0.652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Косубаева А.Ж</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28346</TotalTime>
  <Words>593</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5349</cp:revision>
  <cp:lastPrinted>2021-07-01T07:38:07Z</cp:lastPrinted>
  <dcterms:created xsi:type="dcterms:W3CDTF">2018-03-27T06:03:00Z</dcterms:created>
  <dcterms:modified xsi:type="dcterms:W3CDTF">2026-07-04T07:50:47Z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