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20047513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138</a:t>
                      </a:r>
                      <a:endParaRPr lang="kk-KZ"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30091199"/>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6454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шілдеден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a:latin typeface="Times New Roman" pitchFamily="18" charset="0"/>
                <a:cs typeface="Times New Roman" pitchFamily="18" charset="0"/>
              </a:rPr>
              <a:t>. Ауа </a:t>
            </a:r>
            <a:r>
              <a:rPr lang="kk-KZ" sz="1100" dirty="0" smtClean="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34-36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kk-KZ" altLang="ru-RU" sz="1200" b="1" dirty="0" smtClean="0">
                <a:latin typeface="Times New Roman" pitchFamily="18" charset="0"/>
                <a:cs typeface="Times New Roman" pitchFamily="18" charset="0"/>
              </a:rPr>
              <a:t>06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 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a:t>
            </a:r>
            <a:r>
              <a:rPr lang="ru-RU" sz="1200" b="1" i="1" dirty="0"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14348</TotalTime>
  <Words>530</Words>
  <Application>Microsoft Office PowerPoint</Application>
  <PresentationFormat>Лист A4 (210x297 мм)</PresentationFormat>
  <Paragraphs>77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4244</cp:revision>
  <cp:lastPrinted>2021-07-01T03:56:27Z</cp:lastPrinted>
  <dcterms:created xsi:type="dcterms:W3CDTF">2018-03-27T06:03:00Z</dcterms:created>
  <dcterms:modified xsi:type="dcterms:W3CDTF">2026-07-04T08:07:14Z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