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476874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04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04</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737293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315359"/>
            <a:ext cx="4257035" cy="1723549"/>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05</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04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05</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күндіз жаңбыр, </a:t>
            </a:r>
            <a:r>
              <a:rPr lang="kk-KZ" sz="1100" dirty="0">
                <a:latin typeface="Times New Roman" panose="02020603050405020304" pitchFamily="18" charset="0"/>
                <a:cs typeface="Times New Roman" panose="02020603050405020304" pitchFamily="18" charset="0"/>
              </a:rPr>
              <a:t>найзағай, бұршақ. Оңтүстік-батыстан </a:t>
            </a:r>
            <a:r>
              <a:rPr lang="kk-KZ" sz="1050" dirty="0">
                <a:latin typeface="Times New Roman" panose="02020603050405020304" pitchFamily="18" charset="0"/>
                <a:cs typeface="Times New Roman" panose="02020603050405020304" pitchFamily="18" charset="0"/>
              </a:rPr>
              <a:t>жел соғады, күші 9-14, күндіз екпіні 15-20 м/с. Ауа температурасы түнде 16-18, </a:t>
            </a:r>
            <a:r>
              <a:rPr lang="kk-KZ" sz="1050">
                <a:latin typeface="Times New Roman" panose="02020603050405020304" pitchFamily="18" charset="0"/>
                <a:cs typeface="Times New Roman" panose="02020603050405020304" pitchFamily="18" charset="0"/>
              </a:rPr>
              <a:t>күндіз 26-28 </a:t>
            </a:r>
            <a:r>
              <a:rPr lang="kk-KZ" sz="1050" dirty="0">
                <a:latin typeface="Times New Roman" panose="02020603050405020304" pitchFamily="18" charset="0"/>
                <a:cs typeface="Times New Roman" panose="02020603050405020304" pitchFamily="18" charset="0"/>
              </a:rPr>
              <a:t>градус жылы.</a:t>
            </a:r>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06</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05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06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Оңтүстік-батыстан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16-18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56563</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7895</cp:revision>
  <cp:lastPrinted>2025-07-15T07:11:11Z</cp:lastPrinted>
  <dcterms:created xsi:type="dcterms:W3CDTF">2018-03-27T06:03:00Z</dcterms:created>
  <dcterms:modified xsi:type="dcterms:W3CDTF">2026-07-04T06:43:11Z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