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5818719"/>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шілдеге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04 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05 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Шығыстан соғатын жел солтүстіккке ауысады, күші 5-10 м/с. Ауаның температурасы түнде 19-21, күндіз 34-36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06 шілдеге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солтүстік-шығыстан соғады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4-9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22-24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3062646"/>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67762568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Тастаева</a:t>
                      </a:r>
                      <a:r>
                        <a:rPr lang="kk-KZ" altLang="x-none" sz="800" b="0" baseline="0" dirty="0" smtClean="0">
                          <a:latin typeface="Times New Roman" panose="02020603050405020304" pitchFamily="18" charset="0"/>
                          <a:cs typeface="Times New Roman" panose="02020603050405020304" pitchFamily="18" charset="0"/>
                        </a:rPr>
                        <a:t> 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17999</TotalTime>
  <Words>546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4366</cp:revision>
  <cp:lastPrinted>2021-07-01T07:38:07Z</cp:lastPrinted>
  <dcterms:created xsi:type="dcterms:W3CDTF">2018-03-27T06:03:00Z</dcterms:created>
  <dcterms:modified xsi:type="dcterms:W3CDTF">2026-07-04T06:04:41Z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