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1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4228986"/>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062651"/>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04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05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Бұлтты, жаңбыр жауады, найзағай күтіледі. Оңтүстік-батыстан соғатын жел солтүстік-батысқа ауысады, күші 9-14 м/с. Ауа температурасы түнде 15-17, күндіз 23-25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06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05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06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1-6 м/с. Ауа температурасы 16-18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034323961"/>
              </p:ext>
            </p:extLst>
          </p:nvPr>
        </p:nvGraphicFramePr>
        <p:xfrm>
          <a:off x="5010666" y="4149080"/>
          <a:ext cx="4572000" cy="2240378"/>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9955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013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01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22591</TotalTime>
  <Words>576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4332</cp:revision>
  <cp:lastPrinted>2021-07-01T07:38:07Z</cp:lastPrinted>
  <dcterms:created xsi:type="dcterms:W3CDTF">2018-03-27T06:03:00Z</dcterms:created>
  <dcterms:modified xsi:type="dcterms:W3CDTF">2026-07-04T06:49:38Z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