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817844"/>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шілде</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сағ. 20-дан </a:t>
            </a: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жауын-шашынсыз</a:t>
            </a:r>
            <a:r>
              <a:rPr lang="ru-RU" sz="1200" dirty="0" smtClean="0">
                <a:latin typeface="Times New Roman" panose="02020603050405020304" pitchFamily="18" charset="0"/>
                <a:ea typeface="Calibri" panose="020F0502020204030204" pitchFamily="34" charset="0"/>
              </a:rPr>
              <a:t>.</a:t>
            </a:r>
            <a:r>
              <a:rPr lang="kk-KZ" sz="1200" dirty="0" smtClean="0">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Сол</a:t>
            </a:r>
            <a:r>
              <a:rPr lang="ru-RU" sz="1200" dirty="0" err="1" smtClean="0">
                <a:solidFill>
                  <a:prstClr val="black"/>
                </a:solidFill>
                <a:latin typeface="Times New Roman" panose="02020603050405020304" pitchFamily="18" charset="0"/>
                <a:ea typeface="Calibri" panose="020F0502020204030204" pitchFamily="34"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 </a:t>
            </a:r>
            <a:r>
              <a:rPr lang="ru-RU" sz="1200" dirty="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a:t>
            </a:r>
            <a:r>
              <a:rPr lang="ru-RU" sz="1200" dirty="0" smtClean="0">
                <a:solidFill>
                  <a:prstClr val="black"/>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15-17,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28-30 </a:t>
            </a:r>
            <a:r>
              <a:rPr lang="ru-RU" sz="1200" dirty="0" smtClean="0">
                <a:latin typeface="Times New Roman" panose="02020603050405020304" pitchFamily="18" charset="0"/>
                <a:ea typeface="Calibri" panose="020F0502020204030204" pitchFamily="34" charset="0"/>
              </a:rPr>
              <a:t>градус </a:t>
            </a:r>
            <a:r>
              <a:rPr lang="ru-RU" sz="1200" dirty="0" err="1">
                <a:solidFill>
                  <a:prstClr val="black"/>
                </a:solidFill>
                <a:latin typeface="Times New Roman" panose="02020603050405020304" pitchFamily="18" charset="0"/>
                <a:ea typeface="Calibri" panose="020F0502020204030204" pitchFamily="34" charset="0"/>
              </a:rPr>
              <a:t>жылы</a:t>
            </a:r>
            <a:r>
              <a:rPr lang="ru-RU" sz="1200" dirty="0">
                <a:solidFill>
                  <a:prstClr val="black"/>
                </a:solidFill>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шілдеге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smtClean="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kk-KZ" sz="1200" dirty="0" smtClean="0">
                <a:solidFill>
                  <a:prstClr val="black"/>
                </a:solidFill>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жауын-шашынсыз</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Солтүстік</a:t>
            </a:r>
            <a:r>
              <a:rPr lang="kk-KZ" sz="1200" kern="900" dirty="0" smtClean="0">
                <a:solidFill>
                  <a:srgbClr val="000000"/>
                </a:solidFill>
                <a:latin typeface="Times New Roman" panose="02020603050405020304" pitchFamily="18" charset="0"/>
                <a:ea typeface="Times New Roman" panose="02020603050405020304" pitchFamily="18" charset="0"/>
              </a:rPr>
              <a:t>-шыгыстан</a:t>
            </a:r>
            <a:r>
              <a:rPr lang="ru-RU" sz="1200" dirty="0" smtClean="0">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16-18 </a:t>
            </a:r>
            <a:r>
              <a:rPr lang="ru-RU" sz="1200" dirty="0" smtClean="0">
                <a:solidFill>
                  <a:prstClr val="black"/>
                </a:solidFill>
                <a:latin typeface="Times New Roman" panose="02020603050405020304" pitchFamily="18" charset="0"/>
                <a:cs typeface="Times New Roman" panose="02020603050405020304" pitchFamily="18" charset="0"/>
              </a:rPr>
              <a:t>градус жылы.</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964424"/>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32610</TotalTime>
  <Words>560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5868</cp:revision>
  <cp:lastPrinted>2021-07-01T07:38:07Z</cp:lastPrinted>
  <dcterms:created xsi:type="dcterms:W3CDTF">2018-03-27T06:03:00Z</dcterms:created>
  <dcterms:modified xsi:type="dcterms:W3CDTF">2026-07-04T06:52:26Z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