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061964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3-8 м/с. Ауа температурасы түнде 16-18, күндіз 27-29 градус </a:t>
            </a:r>
            <a:r>
              <a:rPr lang="kk-KZ" altLang="ru-RU" sz="1200" dirty="0" smtClean="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жоғары</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573259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26023</TotalTime>
  <Words>498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5153</cp:revision>
  <cp:lastPrinted>2021-07-01T07:38:07Z</cp:lastPrinted>
  <dcterms:created xsi:type="dcterms:W3CDTF">2018-03-27T06:03:00Z</dcterms:created>
  <dcterms:modified xsi:type="dcterms:W3CDTF">2026-07-04T07:45:09Z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