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45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7438342"/>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Оңтүстік-батыстан, батыстан жел соғады, күші 9-14 м/с. Ауа температурасы түнде 15-17, күндіз 24-26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жылы</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2420551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25774</TotalTime>
  <Words>558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5254</cp:revision>
  <cp:lastPrinted>2021-07-01T03:56:27Z</cp:lastPrinted>
  <dcterms:created xsi:type="dcterms:W3CDTF">2018-03-27T06:03:00Z</dcterms:created>
  <dcterms:modified xsi:type="dcterms:W3CDTF">2026-07-04T07:53:32Z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