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10398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18</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61766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386546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r>
                        <a:rPr lang="ru-RU" sz="1100" b="0" i="0" u="none" strike="noStrike" dirty="0">
                          <a:solidFill>
                            <a:srgbClr val="000000"/>
                          </a:solidFill>
                          <a:effectLst/>
                          <a:latin typeface="Calibri" panose="020F0502020204030204" pitchFamily="34"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07</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5</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20-22, </a:t>
            </a:r>
            <a:r>
              <a:rPr lang="kk-KZ" sz="110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29-31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2650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32054</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4382</cp:revision>
  <cp:lastPrinted>2021-07-01T07:38:07Z</cp:lastPrinted>
  <dcterms:created xsi:type="dcterms:W3CDTF">2018-03-27T06:03:00Z</dcterms:created>
  <dcterms:modified xsi:type="dcterms:W3CDTF">2026-07-04T06:54:14Z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