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821" y="-12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2513072"/>
              </p:ext>
            </p:extLst>
          </p:nvPr>
        </p:nvGraphicFramePr>
        <p:xfrm>
          <a:off x="307975" y="2443336"/>
          <a:ext cx="4465638" cy="4602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06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күндіз кей уақыттарда жаңбыр, найзағай, бұршақ. Солтүстік-шығыстан жел соғады, күші 3-8 м/с. Ауа температурасы түнде 15-17, күндіз 24-26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07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322766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28352</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5352</cp:revision>
  <cp:lastPrinted>2021-07-01T07:38:07Z</cp:lastPrinted>
  <dcterms:created xsi:type="dcterms:W3CDTF">2018-03-27T06:03:00Z</dcterms:created>
  <dcterms:modified xsi:type="dcterms:W3CDTF">2026-07-05T08:07:40Z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