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06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05 </a:t>
            </a:r>
            <a:r>
              <a:rPr 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sz="1200" b="1" dirty="0" smtClean="0">
                <a:latin typeface="Times New Roman" pitchFamily="18" charset="0"/>
                <a:cs typeface="Times New Roman" pitchFamily="18" charset="0"/>
              </a:rPr>
              <a:t>06 шілде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Солтүстік-шығыстан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07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06 шілде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07 </a:t>
            </a:r>
            <a:r>
              <a:rPr lang="ru-RU" sz="1200" b="1" dirty="0" err="1" smtClean="0">
                <a:latin typeface="Times New Roman" pitchFamily="18" charset="0"/>
                <a:ea typeface="Times New Roman KZ" pitchFamily="18" charset="0"/>
                <a:cs typeface="Times New Roman" pitchFamily="18" charset="0"/>
              </a:rPr>
              <a:t>шілде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Оңтүстік-батыстан жел соғады, күші 5-10 м/с. Ауа температурасы 13-15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80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0,159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878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0,176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0,196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23025</TotalTime>
  <Words>523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5972</cp:revision>
  <cp:lastPrinted>2021-07-01T03:56:27Z</cp:lastPrinted>
  <dcterms:created xsi:type="dcterms:W3CDTF">2018-03-27T06:03:00Z</dcterms:created>
  <dcterms:modified xsi:type="dcterms:W3CDTF">2026-07-05T07:10:58Z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