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500753"/>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18</a:t>
                      </a: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43783" y="263992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6692948"/>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07</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6</a:t>
            </a:r>
            <a:r>
              <a:rPr lang="kk-KZ" altLang="ru-RU" sz="1100" b="1" dirty="0">
                <a:latin typeface="Times New Roman" panose="02020603050405020304" pitchFamily="18" charset="0"/>
                <a:cs typeface="Times New Roman" panose="02020603050405020304" pitchFamily="18" charset="0"/>
              </a:rPr>
              <a:t> шілдеге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жел соғады,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smtClean="0">
                <a:solidFill>
                  <a:srgbClr val="000000"/>
                </a:solidFill>
                <a:latin typeface="Times New Roman" panose="02020603050405020304" pitchFamily="18" charset="0"/>
                <a:cs typeface="Times New Roman" panose="02020603050405020304" pitchFamily="18" charset="0"/>
                <a:sym typeface="+mn-ea"/>
              </a:rPr>
              <a:t>С</a:t>
            </a:r>
            <a:r>
              <a:rPr lang="kk-KZ" sz="1100" smtClean="0">
                <a:solidFill>
                  <a:srgbClr val="000000"/>
                </a:solidFill>
                <a:latin typeface="Times New Roman" panose="02020603050405020304" pitchFamily="18" charset="0"/>
                <a:cs typeface="Times New Roman" panose="02020603050405020304" pitchFamily="18" charset="0"/>
                <a:sym typeface="+mn-ea"/>
              </a:rPr>
              <a:t>олтүстік-шығыстан жел соғады</a:t>
            </a:r>
            <a:r>
              <a:rPr lang="ru-RU" sz="110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3521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32058</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4385</cp:revision>
  <cp:lastPrinted>2021-07-01T07:38:07Z</cp:lastPrinted>
  <dcterms:created xsi:type="dcterms:W3CDTF">2018-03-27T06:03:00Z</dcterms:created>
  <dcterms:modified xsi:type="dcterms:W3CDTF">2026-07-05T06:26:24Z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