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388655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06 шілдеге ауа-райы болжамы</a:t>
            </a:r>
          </a:p>
          <a:p>
            <a:pPr lvl="0" algn="ctr"/>
            <a:r>
              <a:rPr lang="kk-KZ" altLang="ru-RU" sz="1200" b="1" dirty="0">
                <a:latin typeface="Times New Roman" panose="02020603050405020304" pitchFamily="18" charset="0"/>
                <a:cs typeface="Times New Roman" panose="02020603050405020304" pitchFamily="18" charset="0"/>
              </a:rPr>
              <a:t>05 шілде сағ. 20-дан бастап 06 шілде сағ. 20-ға дейін</a:t>
            </a: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Солтүстік, солтүстік-батыстан жел соғады, түнде күші 2-7 м/с, күндіз 7-12 м/с. Ауа температурасы түнде 17-19, күндіз 31-33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07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06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88305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26024</TotalTime>
  <Words>513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5157</cp:revision>
  <cp:lastPrinted>2021-07-01T07:38:07Z</cp:lastPrinted>
  <dcterms:created xsi:type="dcterms:W3CDTF">2018-03-27T06:03:00Z</dcterms:created>
  <dcterms:modified xsi:type="dcterms:W3CDTF">2026-07-05T08:17:50Z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