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61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05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99324609"/>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06</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05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06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Көшпелі бұлтты, жауын-шашынсыз. Түнде </a:t>
            </a:r>
            <a:r>
              <a:rPr lang="kk-KZ" sz="1100" dirty="0">
                <a:latin typeface="Times New Roman" pitchFamily="18" charset="0"/>
                <a:cs typeface="Times New Roman" pitchFamily="18" charset="0"/>
              </a:rPr>
              <a:t>және таңертең тұман. </a:t>
            </a:r>
            <a:r>
              <a:rPr lang="kk-KZ" sz="1100" dirty="0" smtClean="0">
                <a:latin typeface="Times New Roman" pitchFamily="18" charset="0"/>
                <a:cs typeface="Times New Roman" pitchFamily="18" charset="0"/>
              </a:rPr>
              <a:t>Солтүстік-батыстан соғатын жел, солтүстік-шығысқа ауысады, түнде күші 5-10, күндіз 9-14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a:latin typeface="Times New Roman" pitchFamily="18" charset="0"/>
                <a:cs typeface="Times New Roman" pitchFamily="18" charset="0"/>
              </a:rPr>
              <a:t>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07</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жауын-шашынсыз. </a:t>
            </a:r>
            <a:r>
              <a:rPr lang="kk-KZ" sz="110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06</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07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18619</TotalTime>
  <Words>557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8244</cp:revision>
  <cp:lastPrinted>2021-07-01T03:56:27Z</cp:lastPrinted>
  <dcterms:created xsi:type="dcterms:W3CDTF">2018-03-27T06:03:00Z</dcterms:created>
  <dcterms:modified xsi:type="dcterms:W3CDTF">2026-07-05T06:53:59Z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