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90" d="100"/>
          <a:sy n="90" d="100"/>
        </p:scale>
        <p:origin x="1454"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567124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05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05</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197725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4568"/>
            <a:ext cx="4257035" cy="188513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06</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05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06</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жаңбыр, </a:t>
            </a:r>
            <a:r>
              <a:rPr lang="kk-KZ" sz="1100" dirty="0">
                <a:latin typeface="Times New Roman" panose="02020603050405020304" pitchFamily="18" charset="0"/>
                <a:cs typeface="Times New Roman" panose="02020603050405020304" pitchFamily="18" charset="0"/>
              </a:rPr>
              <a:t>найзағай, күндіз бұршақ. Оңтүстік-шығыстан </a:t>
            </a:r>
            <a:r>
              <a:rPr lang="kk-KZ" sz="1050" dirty="0">
                <a:latin typeface="Times New Roman" panose="02020603050405020304" pitchFamily="18" charset="0"/>
                <a:cs typeface="Times New Roman" panose="02020603050405020304" pitchFamily="18" charset="0"/>
              </a:rPr>
              <a:t>жел солтүстік-батысқа ауысады, күші 9-14 м/с. Ауа температурасы түнде 16-18, күндіз 27-29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07</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06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07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Солтүстіктен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5-10</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16-18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56670</TotalTime>
  <Words>602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7898</cp:revision>
  <cp:lastPrinted>2025-07-15T07:11:11Z</cp:lastPrinted>
  <dcterms:created xsi:type="dcterms:W3CDTF">2018-03-27T06:03:00Z</dcterms:created>
  <dcterms:modified xsi:type="dcterms:W3CDTF">2026-07-05T06:44:13Z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