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2955227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5872457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15-17, 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түстік-батыстан жел соғады, күші 8-13 м/с. Ауа температурасы 16-18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14475</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4245</cp:revision>
  <cp:lastPrinted>2021-07-01T03:56:27Z</cp:lastPrinted>
  <dcterms:created xsi:type="dcterms:W3CDTF">2018-03-27T06:03:00Z</dcterms:created>
  <dcterms:modified xsi:type="dcterms:W3CDTF">2026-07-05T06:47:16Z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