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501" autoAdjust="0"/>
  </p:normalViewPr>
  <p:slideViewPr>
    <p:cSldViewPr showGuides="1">
      <p:cViewPr>
        <p:scale>
          <a:sx n="125" d="100"/>
          <a:sy n="125" d="100"/>
        </p:scale>
        <p:origin x="3360" y="8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15511653"/>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190821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06 шілдеге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05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06 </a:t>
            </a:r>
            <a:r>
              <a:rPr lang="kk-KZ" sz="1200" b="1" dirty="0" smtClean="0">
                <a:latin typeface="Times New Roman" panose="02020603050405020304" pitchFamily="18" charset="0"/>
                <a:cs typeface="Times New Roman" panose="02020603050405020304" pitchFamily="18" charset="0"/>
              </a:rPr>
              <a:t>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найзағай. Солтүстік-шығыстан жел соғады, күші 7-12 м/с. Ауа температурасы түнде 20-22, күндіз 28-30 градус жылы.</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07 шілдеге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06 шілде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07 шілде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20-22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түнде жиналуына, күндіз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47629868"/>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28526</TotalTime>
  <Words>550</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5315</cp:revision>
  <cp:lastPrinted>2021-07-01T07:38:07Z</cp:lastPrinted>
  <dcterms:created xsi:type="dcterms:W3CDTF">2018-03-27T06:03:00Z</dcterms:created>
  <dcterms:modified xsi:type="dcterms:W3CDTF">2026-07-05T08:11:49Z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