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177175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05 шілде сағ. 20-дан 06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күндіз</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ea typeface="Calibri" panose="020F0502020204030204" pitchFamily="34" charset="0"/>
              </a:rPr>
              <a:t>аздаған</a:t>
            </a:r>
            <a:r>
              <a:rPr lang="ru-RU" sz="1200" dirty="0" smtClean="0">
                <a:solidFill>
                  <a:prstClr val="black"/>
                </a:solidFill>
                <a:latin typeface="Times New Roman" panose="02020603050405020304" pitchFamily="18" charset="0"/>
                <a:ea typeface="Calibri" panose="020F0502020204030204" pitchFamily="34" charset="0"/>
              </a:rPr>
              <a:t> жаңбыр</a:t>
            </a:r>
            <a:r>
              <a:rPr lang="ru-RU" sz="1200" dirty="0" smtClean="0">
                <a:latin typeface="Times New Roman" panose="02020603050405020304" pitchFamily="18" charset="0"/>
                <a:ea typeface="Calibri" panose="020F0502020204030204" pitchFamily="34" charset="0"/>
              </a:rPr>
              <a:t>.</a:t>
            </a: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Сол</a:t>
            </a:r>
            <a:r>
              <a:rPr lang="ru-RU" sz="1200" dirty="0" err="1" smtClean="0">
                <a:solidFill>
                  <a:prstClr val="black"/>
                </a:solidFill>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-шығтыстан, шығыстан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3-8</a:t>
            </a:r>
            <a:r>
              <a:rPr lang="ru-RU" sz="1200" dirty="0" smtClean="0">
                <a:solidFill>
                  <a:prstClr val="black"/>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18-20,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29-31 </a:t>
            </a:r>
            <a:r>
              <a:rPr lang="ru-RU" sz="1200" dirty="0" smtClean="0">
                <a:latin typeface="Times New Roman" panose="02020603050405020304" pitchFamily="18" charset="0"/>
                <a:ea typeface="Calibri" panose="020F0502020204030204" pitchFamily="34" charset="0"/>
              </a:rPr>
              <a:t>градус </a:t>
            </a:r>
            <a:r>
              <a:rPr lang="ru-RU" sz="1200" dirty="0" err="1">
                <a:solidFill>
                  <a:prstClr val="black"/>
                </a:solidFill>
                <a:latin typeface="Times New Roman" panose="02020603050405020304" pitchFamily="18" charset="0"/>
                <a:ea typeface="Calibri" panose="020F0502020204030204" pitchFamily="34" charset="0"/>
              </a:rPr>
              <a:t>жылы</a:t>
            </a:r>
            <a:r>
              <a:rPr lang="ru-RU" sz="1200" dirty="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07 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07 шілде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жауын-шашынсыз</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Солтүстік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7-12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18-20 </a:t>
            </a:r>
            <a:r>
              <a:rPr lang="ru-RU" sz="1200" dirty="0" smtClean="0">
                <a:solidFill>
                  <a:prstClr val="black"/>
                </a:solidFill>
                <a:latin typeface="Times New Roman" panose="02020603050405020304" pitchFamily="18" charset="0"/>
                <a:cs typeface="Times New Roman" panose="02020603050405020304" pitchFamily="18" charset="0"/>
              </a:rPr>
              <a:t>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Түнде </a:t>
            </a:r>
            <a:r>
              <a:rPr lang="kk-KZ" sz="1200">
                <a:solidFill>
                  <a:prstClr val="black"/>
                </a:solidFill>
                <a:latin typeface="Times New Roman" panose="02020603050405020304" pitchFamily="18" charset="0"/>
                <a:cs typeface="Times New Roman" panose="02020603050405020304" pitchFamily="18" charset="0"/>
              </a:rPr>
              <a:t>06 </a:t>
            </a:r>
            <a:r>
              <a:rPr lang="kk-KZ" sz="1200">
                <a:solidFill>
                  <a:prstClr val="black"/>
                </a:solidFill>
                <a:latin typeface="Times New Roman" panose="02020603050405020304" pitchFamily="18" charset="0"/>
                <a:cs typeface="Times New Roman" panose="02020603050405020304" pitchFamily="18" charset="0"/>
              </a:rPr>
              <a:t>шілде </a:t>
            </a:r>
            <a:r>
              <a:rPr lang="kk-KZ" sz="1200" smtClean="0">
                <a:solidFill>
                  <a:prstClr val="black"/>
                </a:solidFill>
                <a:latin typeface="Times New Roman" panose="02020603050405020304" pitchFamily="18" charset="0"/>
                <a:cs typeface="Times New Roman" panose="02020603050405020304" pitchFamily="18" charset="0"/>
              </a:rPr>
              <a:t>метеорологиялық </a:t>
            </a:r>
            <a:r>
              <a:rPr lang="kk-KZ" sz="1200" dirty="0">
                <a:solidFill>
                  <a:prstClr val="black"/>
                </a:solidFill>
                <a:latin typeface="Times New Roman" panose="02020603050405020304" pitchFamily="18" charset="0"/>
                <a:cs typeface="Times New Roman" panose="02020603050405020304" pitchFamily="18" charset="0"/>
              </a:rPr>
              <a:t>жағдайлар қала атмосферасында ластаушы заттардың жиналуына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8698686"/>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32617</TotalTime>
  <Words>566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5871</cp:revision>
  <cp:lastPrinted>2021-07-01T07:38:07Z</cp:lastPrinted>
  <dcterms:created xsi:type="dcterms:W3CDTF">2018-03-27T06:03:00Z</dcterms:created>
  <dcterms:modified xsi:type="dcterms:W3CDTF">2026-07-05T07:00:39Z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