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590"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823879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06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күндіз </a:t>
            </a:r>
            <a:r>
              <a:rPr lang="kk-KZ" altLang="ru-RU" sz="1200" dirty="0" smtClean="0">
                <a:latin typeface="Times New Roman" panose="02020603050405020304" pitchFamily="18" charset="0"/>
                <a:cs typeface="Times New Roman" panose="02020603050405020304" pitchFamily="18" charset="0"/>
              </a:rPr>
              <a:t>кей уақыттарда жаңбыр</a:t>
            </a:r>
            <a:r>
              <a:rPr lang="kk-KZ" altLang="ru-RU" sz="1200" dirty="0">
                <a:latin typeface="Times New Roman" panose="02020603050405020304" pitchFamily="18" charset="0"/>
                <a:cs typeface="Times New Roman" panose="02020603050405020304" pitchFamily="18" charset="0"/>
              </a:rPr>
              <a:t>, найзағай, бұршақ. Солтүстік-шығыстан жел соғады, күші 3-8 м/с. Ауа температурасы түнде 15-17, күндіз 24-26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07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06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кей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қатты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түнде жиналуына, күндіз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019156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25776</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5257</cp:revision>
  <cp:lastPrinted>2021-07-01T03:56:27Z</cp:lastPrinted>
  <dcterms:created xsi:type="dcterms:W3CDTF">2018-03-27T06:03:00Z</dcterms:created>
  <dcterms:modified xsi:type="dcterms:W3CDTF">2026-07-05T08:07:42Z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