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821"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169136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сағ. 20-дан бастап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сағ. 20-ға дейін</a:t>
            </a: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аздаған </a:t>
            </a:r>
            <a:r>
              <a:rPr lang="kk-KZ" altLang="ru-RU" sz="1200" dirty="0">
                <a:latin typeface="Times New Roman" panose="02020603050405020304" pitchFamily="18" charset="0"/>
                <a:cs typeface="Times New Roman" panose="02020603050405020304" pitchFamily="18" charset="0"/>
              </a:rPr>
              <a:t>жаңбыр, найзағай. Солтүстік, солтүстік-шығыстан жел соғады,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градус жылы, </a:t>
            </a:r>
            <a:r>
              <a:rPr lang="kk-KZ" altLang="ru-RU" sz="1200" dirty="0">
                <a:latin typeface="Times New Roman" panose="02020603050405020304" pitchFamily="18" charset="0"/>
                <a:cs typeface="Times New Roman" panose="02020603050405020304" pitchFamily="18" charset="0"/>
              </a:rPr>
              <a:t>күндіз қатты ыстық 33-35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8</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24391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26026</TotalTime>
  <Words>524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2026-07-06T08:20:07Z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