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5898210"/>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187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06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06</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4869414"/>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0.287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3893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0.779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0.468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4568"/>
            <a:ext cx="4257035" cy="1885131"/>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07</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06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07</a:t>
            </a:r>
            <a:r>
              <a:rPr lang="kk-KZ" sz="1050" b="1" kern="1400" dirty="0">
                <a:latin typeface="Times New Roman" panose="02020603050405020304" pitchFamily="18" charset="0"/>
                <a:cs typeface="Times New Roman" panose="02020603050405020304" pitchFamily="18" charset="0"/>
              </a:rPr>
              <a:t>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күндіз жаңбыр, </a:t>
            </a:r>
            <a:r>
              <a:rPr lang="kk-KZ" sz="1100" dirty="0">
                <a:latin typeface="Times New Roman" panose="02020603050405020304" pitchFamily="18" charset="0"/>
                <a:cs typeface="Times New Roman" panose="02020603050405020304" pitchFamily="18" charset="0"/>
              </a:rPr>
              <a:t>найзағай, бұршақ. Солтүстік-шығыстан </a:t>
            </a:r>
            <a:r>
              <a:rPr lang="kk-KZ" sz="1050" dirty="0">
                <a:latin typeface="Times New Roman" panose="02020603050405020304" pitchFamily="18" charset="0"/>
                <a:cs typeface="Times New Roman" panose="02020603050405020304" pitchFamily="18" charset="0"/>
              </a:rPr>
              <a:t>жел соғады, күші  9-14 м/с. Ауа температурасы </a:t>
            </a:r>
            <a:r>
              <a:rPr lang="kk-KZ" sz="1050">
                <a:latin typeface="Times New Roman" panose="02020603050405020304" pitchFamily="18" charset="0"/>
                <a:cs typeface="Times New Roman" panose="02020603050405020304" pitchFamily="18" charset="0"/>
              </a:rPr>
              <a:t>түнде 17-19, күндіз 28-30 </a:t>
            </a:r>
            <a:r>
              <a:rPr lang="kk-KZ" sz="1050" dirty="0">
                <a:latin typeface="Times New Roman" panose="02020603050405020304" pitchFamily="18" charset="0"/>
                <a:cs typeface="Times New Roman" panose="02020603050405020304" pitchFamily="18" charset="0"/>
              </a:rPr>
              <a:t>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08</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07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08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Солтүстіктен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7-12</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15-17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56698</TotalTime>
  <Words>601</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7902</cp:revision>
  <cp:lastPrinted>2025-07-15T07:11:11Z</cp:lastPrinted>
  <dcterms:created xsi:type="dcterms:W3CDTF">2018-03-27T06:03:00Z</dcterms:created>
  <dcterms:modified xsi:type="dcterms:W3CDTF">2026-07-06T06:34:40Z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