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07243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күндіз жаңбыр, найзағай, бұршақ. Солтүстік, солтүстік-шығыстан жел соғады, түнде күші 1-6, күндіз 5-10 м/с. Ауа температурасы түнде 16-18, күндіз 25-27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a:t>
            </a:r>
            <a:r>
              <a:rPr lang="en-US" altLang="ru-RU" sz="1150" b="1" dirty="0">
                <a:latin typeface="Times New Roman" panose="02020603050405020304" pitchFamily="18" charset="0"/>
                <a:cs typeface="Times New Roman" panose="02020603050405020304" pitchFamily="18" charset="0"/>
              </a:rPr>
              <a:t>8</a:t>
            </a:r>
            <a:r>
              <a:rPr lang="kk-KZ" altLang="ru-RU" sz="1150" b="1" dirty="0">
                <a:latin typeface="Times New Roman" panose="02020603050405020304" pitchFamily="18" charset="0"/>
                <a:cs typeface="Times New Roman" panose="02020603050405020304" pitchFamily="18" charset="0"/>
              </a:rPr>
              <a:t>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a:t>
            </a:r>
            <a:r>
              <a:rPr lang="en-US" sz="1150" b="1" dirty="0">
                <a:latin typeface="Times New Roman" panose="02020603050405020304" pitchFamily="18" charset="0"/>
                <a:cs typeface="Times New Roman" panose="02020603050405020304" pitchFamily="18" charset="0"/>
              </a:rPr>
              <a:t>7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a:t>
            </a:r>
            <a:r>
              <a:rPr lang="en-US" sz="1150" b="1" dirty="0">
                <a:latin typeface="Times New Roman" panose="02020603050405020304" pitchFamily="18" charset="0"/>
                <a:cs typeface="Times New Roman" panose="02020603050405020304" pitchFamily="18" charset="0"/>
              </a:rPr>
              <a:t>8</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41513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25775</TotalTime>
  <Words>589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5258</cp:revision>
  <cp:lastPrinted>2021-07-01T03:56:27Z</cp:lastPrinted>
  <dcterms:created xsi:type="dcterms:W3CDTF">2018-03-27T06:03:00Z</dcterms:created>
  <dcterms:modified xsi:type="dcterms:W3CDTF">2026-07-06T08:09:56Z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