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20" y="115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06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99324609"/>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07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Солтүстік-шығыстан жел соғады, түнде күші 5-10,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08</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07</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08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18621</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8251</cp:revision>
  <cp:lastPrinted>2021-07-01T03:56:27Z</cp:lastPrinted>
  <dcterms:created xsi:type="dcterms:W3CDTF">2018-03-27T06:03:00Z</dcterms:created>
  <dcterms:modified xsi:type="dcterms:W3CDTF">2026-07-06T08:23:32Z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